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8784F-D00E-4CD8-869B-0DE80EF24204}" type="datetimeFigureOut">
              <a:rPr lang="it-IT" smtClean="0"/>
              <a:t>19/06/2025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24B0E-4C9B-4DB5-B24B-FE2687B9D2B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AF64E7E9-9502-4616-A81D-6C6C840CD35F}" type="slidenum">
              <a:rPr lang="it-IT" altLang="it-IT" smtClean="0"/>
              <a:pPr defTabSz="954088"/>
              <a:t>1</a:t>
            </a:fld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E6F46E6-CCDA-4515-0E02-F5C54789F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7A98133-03B8-1302-7191-8EC4653F0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6D4E140-D4F0-A990-D768-1F5D27DB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44F3-50E7-0648-81F2-DB6283632AA8}" type="datetimeFigureOut">
              <a:rPr lang="it-IT" smtClean="0"/>
              <a:pPr/>
              <a:t>19/06/2025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F2FE8E2-8561-64A0-7629-C5107290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E029744-D68C-4D4C-6FF8-C17A4F10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A630-08E7-0748-A3AE-DA3C993F16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6590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B7235DF-1E54-0111-971D-B8181A9E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0D55765-C929-7830-BFD2-30F68E4E4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C0C0FE5-469A-3D0E-73C2-E9624EE0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44F3-50E7-0648-81F2-DB6283632AA8}" type="datetimeFigureOut">
              <a:rPr lang="it-IT" smtClean="0"/>
              <a:pPr/>
              <a:t>19/06/2025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AA82185-5415-A8B8-F396-1BAFDE44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DACE8DE-F55C-F0A8-98E8-796ADF3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A630-08E7-0748-A3AE-DA3C993F16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789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F12C50E0-C9E4-2566-A640-FDDAC5B7F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FBB063B-7DF2-B746-3AA6-09112D1EB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F95264E-C939-483D-51F5-B995F914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44F3-50E7-0648-81F2-DB6283632AA8}" type="datetimeFigureOut">
              <a:rPr lang="it-IT" smtClean="0"/>
              <a:pPr/>
              <a:t>19/06/2025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24855D1-B0F1-4361-4348-5740EB9C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3218299-FF16-1F81-3ED9-B65F53B3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A630-08E7-0748-A3AE-DA3C993F16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7253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FEFF355-09C0-543C-A776-24AEC9D8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9A5ECE5-64D6-2E1E-551D-7F2688E46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C6FE323-53D0-AE25-134B-4073593B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44F3-50E7-0648-81F2-DB6283632AA8}" type="datetimeFigureOut">
              <a:rPr lang="it-IT" smtClean="0"/>
              <a:pPr/>
              <a:t>19/06/2025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63E79E0-0FBA-3A45-C09C-F22992F2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B73F943-D85C-A1D1-E7CF-89126EAB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A630-08E7-0748-A3AE-DA3C993F16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0803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3E4E10D-1665-13C4-67B9-30060EE5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1F91388-7C1A-AE4E-87F1-6BBE868E3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44D53E6-C9F5-6A54-4E02-66E4641EA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44F3-50E7-0648-81F2-DB6283632AA8}" type="datetimeFigureOut">
              <a:rPr lang="it-IT" smtClean="0"/>
              <a:pPr/>
              <a:t>19/06/2025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9FA48CC-E7FE-93F5-FC93-16CEDAF1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0233D48-140B-45FF-4F61-D7953ED4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A630-08E7-0748-A3AE-DA3C993F16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7017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96ECEAF-FEE0-F040-A446-6F30213E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836193F-9554-CF40-DBB7-CD5A9B506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5CE520B-CF6D-E803-428D-909E5FCEC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9D354B3-7BD6-BE17-4F8B-70473A36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44F3-50E7-0648-81F2-DB6283632AA8}" type="datetimeFigureOut">
              <a:rPr lang="it-IT" smtClean="0"/>
              <a:pPr/>
              <a:t>19/06/2025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D20A8C5-6418-BADF-6DBD-1F83692B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EC7CA2B-8C3E-9D46-9056-FFF06882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A630-08E7-0748-A3AE-DA3C993F16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6338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3ADEE88-64AA-0695-EB86-549E81F4B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CE7F573-0CFF-8627-3AB5-52D2ADA2C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A15AD89-6AF8-0CBC-0C8E-D6C8C3EA6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11834D2C-9E60-0D2C-1369-2CDDE0B61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63D5BB52-6BE4-8F2F-B93D-F4F612DD4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0B01274F-3C56-1F39-959A-AA407CB8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44F3-50E7-0648-81F2-DB6283632AA8}" type="datetimeFigureOut">
              <a:rPr lang="it-IT" smtClean="0"/>
              <a:pPr/>
              <a:t>19/06/2025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69FADF2-E881-35D5-0F95-FF552F7C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EA2319DE-5429-9958-48AB-C58730CB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A630-08E7-0748-A3AE-DA3C993F16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396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589A39C-F09C-C129-7D7C-95062323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91074A8B-8438-EE40-D720-6D498126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44F3-50E7-0648-81F2-DB6283632AA8}" type="datetimeFigureOut">
              <a:rPr lang="it-IT" smtClean="0"/>
              <a:pPr/>
              <a:t>19/06/2025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94FD2BC-65F0-E218-0ABF-08D88BF7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0528B98-5945-E851-2F95-994E723E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A630-08E7-0748-A3AE-DA3C993F16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4863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0530FAA-2F3E-A816-B6D3-99423FCC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44F3-50E7-0648-81F2-DB6283632AA8}" type="datetimeFigureOut">
              <a:rPr lang="it-IT" smtClean="0"/>
              <a:pPr/>
              <a:t>19/06/2025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62695CCA-FC7C-27F3-468C-EBCDCE2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7618968-C9A4-5C3C-54E7-A6FA4DB1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A630-08E7-0748-A3AE-DA3C993F16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1759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5E8959A-1212-9516-5C34-3B8F1F80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960573E-95AF-042E-E130-5FD63470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9E16F64A-8213-03E7-5FBC-C06097464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CADAF13-ED1C-8E88-5D0D-BCEC6EB4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44F3-50E7-0648-81F2-DB6283632AA8}" type="datetimeFigureOut">
              <a:rPr lang="it-IT" smtClean="0"/>
              <a:pPr/>
              <a:t>19/06/2025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F70D8CA-D528-F9CF-803D-B6565116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C438971-795E-F71C-727A-67941C4E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A630-08E7-0748-A3AE-DA3C993F16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5461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E3F54C-4DBB-4F01-FA6B-8ED635C08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D6EEACD-2290-3AFC-578B-275B33ABE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7AFFD92-9AD6-474E-08D5-783A775EF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80520F5-012B-362E-90EC-3595C50A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44F3-50E7-0648-81F2-DB6283632AA8}" type="datetimeFigureOut">
              <a:rPr lang="it-IT" smtClean="0"/>
              <a:pPr/>
              <a:t>19/06/2025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E4CBDB4-7163-841A-631A-035002E30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525422B-0996-81E1-51B3-4C66265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A630-08E7-0748-A3AE-DA3C993F16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975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91F7115D-AABA-CD17-5360-5688303E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905187D-FC2E-C785-D0E4-F37478AA5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4AF3C3C-AE90-0499-94F8-EADB9A5B8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344F3-50E7-0648-81F2-DB6283632AA8}" type="datetimeFigureOut">
              <a:rPr lang="it-IT" smtClean="0"/>
              <a:pPr/>
              <a:t>19/06/2025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7F13CD5-C6A7-0252-E3F4-33094325F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3BACF1B-D92A-AFB7-153C-53D21B603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8A630-08E7-0748-A3AE-DA3C993F16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715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476251" y="2214564"/>
            <a:ext cx="11233149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it-IT" altLang="it-IT" sz="2000" b="1" dirty="0">
              <a:latin typeface="Calibri" pitchFamily="34" charset="0"/>
            </a:endParaRPr>
          </a:p>
          <a:p>
            <a:pPr algn="ctr" eaLnBrk="1" hangingPunct="1"/>
            <a:r>
              <a:rPr lang="it-IT" sz="3200" b="1" i="1" dirty="0">
                <a:latin typeface="Times New Roman" pitchFamily="18" charset="0"/>
                <a:cs typeface="Times New Roman" pitchFamily="18" charset="0"/>
              </a:rPr>
              <a:t>Tavolo tecnico </a:t>
            </a:r>
          </a:p>
          <a:p>
            <a:pPr algn="ctr" eaLnBrk="1" hangingPunct="1"/>
            <a:r>
              <a:rPr lang="it-IT" sz="3200" b="1" i="1" dirty="0">
                <a:latin typeface="Times New Roman" pitchFamily="18" charset="0"/>
                <a:cs typeface="Times New Roman" pitchFamily="18" charset="0"/>
              </a:rPr>
              <a:t>per l’orientamento, la promozione del successo formativo e l’accompagnamento al mondo del lavoro</a:t>
            </a:r>
            <a:endParaRPr lang="it-IT" altLang="it-IT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5429252" y="5143500"/>
            <a:ext cx="652144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it-IT" altLang="it-IT" sz="4800" i="1" dirty="0" smtClean="0">
                <a:solidFill>
                  <a:srgbClr val="B1001E"/>
                </a:solidFill>
                <a:latin typeface="Times New Roman" pitchFamily="18" charset="0"/>
                <a:cs typeface="Times New Roman" pitchFamily="18" charset="0"/>
              </a:rPr>
              <a:t>9 giugno 2025</a:t>
            </a:r>
            <a:endParaRPr lang="it-IT" altLang="it-IT" sz="4800" i="1" dirty="0">
              <a:solidFill>
                <a:srgbClr val="B100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 flipV="1">
            <a:off x="0" y="6524626"/>
            <a:ext cx="12192000" cy="333375"/>
          </a:xfrm>
          <a:prstGeom prst="rect">
            <a:avLst/>
          </a:prstGeom>
          <a:solidFill>
            <a:srgbClr val="B10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t-IT" altLang="it-IT" sz="1600" i="1"/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082" y="571480"/>
            <a:ext cx="193238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F6064EBD-C1F2-E768-826A-90504A075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" y="959223"/>
            <a:ext cx="12158900" cy="493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438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23422E33-BF6A-716E-2EFD-89E015FF7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762"/>
            <a:ext cx="12204780" cy="49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2953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5A3007D-89DD-30E8-1988-BA9B482F8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218911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7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C6C539F2-9C2E-1C8A-FC37-8E31E4899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" y="999564"/>
            <a:ext cx="12135328" cy="48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872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A3DDC00-4F40-5989-D49E-EC2B1411C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95" y="932329"/>
            <a:ext cx="12228590" cy="49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47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EB807F1-E7D5-BA51-393A-717456AEC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177"/>
            <a:ext cx="12239137" cy="542364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05BB6739-902C-31AA-09CB-92BB3C533396}"/>
              </a:ext>
            </a:extLst>
          </p:cNvPr>
          <p:cNvSpPr/>
          <p:nvPr/>
        </p:nvSpPr>
        <p:spPr>
          <a:xfrm>
            <a:off x="165848" y="1600200"/>
            <a:ext cx="1828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10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B01B613F-1E16-2EE7-2B19-DFDDA468A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4" y="668593"/>
            <a:ext cx="11887951" cy="5230183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AE16D9D1-ADCC-6AD7-3A9C-DB8A32D9B0E9}"/>
              </a:ext>
            </a:extLst>
          </p:cNvPr>
          <p:cNvSpPr/>
          <p:nvPr/>
        </p:nvSpPr>
        <p:spPr>
          <a:xfrm>
            <a:off x="506763" y="1629379"/>
            <a:ext cx="1063822" cy="939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4871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9F17A196-3754-9ACF-7D32-79BF8AC22A38}"/>
              </a:ext>
            </a:extLst>
          </p:cNvPr>
          <p:cNvSpPr/>
          <p:nvPr/>
        </p:nvSpPr>
        <p:spPr>
          <a:xfrm>
            <a:off x="385483" y="1420906"/>
            <a:ext cx="1828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9581ABEB-E6B0-842D-6D48-559F1D811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647"/>
            <a:ext cx="12108459" cy="55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14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901D77C2-AF67-B1BF-BE14-8946C32A9279}"/>
              </a:ext>
            </a:extLst>
          </p:cNvPr>
          <p:cNvSpPr/>
          <p:nvPr/>
        </p:nvSpPr>
        <p:spPr>
          <a:xfrm>
            <a:off x="304800" y="1869142"/>
            <a:ext cx="1828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A56D65B5-2D06-6D1E-ABB4-F297E29BA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3" y="842682"/>
            <a:ext cx="12033273" cy="51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44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9CCBEF20-A4F2-827A-BEFA-A36240947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23"/>
            <a:ext cx="12184856" cy="686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50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3C55123-2E19-FCDB-0F1A-007FD19E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71" y="972671"/>
            <a:ext cx="12224942" cy="49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80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D0064F1-5152-42A1-B836-4F13CE869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" y="829235"/>
            <a:ext cx="12045971" cy="51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30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1F61BCDE-9708-184F-0675-B2578BA8D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6" y="932329"/>
            <a:ext cx="12116547" cy="49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372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Personalizzato</PresentationFormat>
  <Paragraphs>5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Yimir Fritz</dc:creator>
  <cp:lastModifiedBy>Ospite</cp:lastModifiedBy>
  <cp:revision>4</cp:revision>
  <dcterms:created xsi:type="dcterms:W3CDTF">2025-06-19T10:27:48Z</dcterms:created>
  <dcterms:modified xsi:type="dcterms:W3CDTF">2025-06-19T12:33:57Z</dcterms:modified>
</cp:coreProperties>
</file>